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6" r:id="rId4"/>
    <p:sldId id="285" r:id="rId5"/>
    <p:sldId id="284" r:id="rId6"/>
    <p:sldId id="283" r:id="rId7"/>
    <p:sldId id="282" r:id="rId8"/>
    <p:sldId id="281" r:id="rId9"/>
    <p:sldId id="280" r:id="rId10"/>
    <p:sldId id="279" r:id="rId11"/>
    <p:sldId id="278" r:id="rId12"/>
    <p:sldId id="277" r:id="rId13"/>
    <p:sldId id="276" r:id="rId14"/>
    <p:sldId id="275" r:id="rId15"/>
    <p:sldId id="274" r:id="rId16"/>
    <p:sldId id="273" r:id="rId17"/>
    <p:sldId id="272" r:id="rId18"/>
    <p:sldId id="271" r:id="rId19"/>
    <p:sldId id="270" r:id="rId20"/>
    <p:sldId id="269" r:id="rId21"/>
    <p:sldId id="268" r:id="rId22"/>
    <p:sldId id="267" r:id="rId23"/>
    <p:sldId id="266" r:id="rId24"/>
    <p:sldId id="265" r:id="rId25"/>
    <p:sldId id="264" r:id="rId26"/>
    <p:sldId id="263" r:id="rId27"/>
    <p:sldId id="262" r:id="rId28"/>
    <p:sldId id="260" r:id="rId29"/>
    <p:sldId id="261" r:id="rId30"/>
    <p:sldId id="259" r:id="rId31"/>
    <p:sldId id="258" r:id="rId32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7B89-BF69-49C2-BDF4-6D013A1DD5E8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BAE-3115-4F49-97B1-9E8A3B8A5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6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7B89-BF69-49C2-BDF4-6D013A1DD5E8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BAE-3115-4F49-97B1-9E8A3B8A5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8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7B89-BF69-49C2-BDF4-6D013A1DD5E8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BAE-3115-4F49-97B1-9E8A3B8A5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5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7B89-BF69-49C2-BDF4-6D013A1DD5E8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BAE-3115-4F49-97B1-9E8A3B8A5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7B89-BF69-49C2-BDF4-6D013A1DD5E8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BAE-3115-4F49-97B1-9E8A3B8A5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2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7B89-BF69-49C2-BDF4-6D013A1DD5E8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BAE-3115-4F49-97B1-9E8A3B8A5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01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7B89-BF69-49C2-BDF4-6D013A1DD5E8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BAE-3115-4F49-97B1-9E8A3B8A5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4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7B89-BF69-49C2-BDF4-6D013A1DD5E8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BAE-3115-4F49-97B1-9E8A3B8A5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4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7B89-BF69-49C2-BDF4-6D013A1DD5E8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BAE-3115-4F49-97B1-9E8A3B8A5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9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7B89-BF69-49C2-BDF4-6D013A1DD5E8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BAE-3115-4F49-97B1-9E8A3B8A5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47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7B89-BF69-49C2-BDF4-6D013A1DD5E8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BAE-3115-4F49-97B1-9E8A3B8A5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83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A7B89-BF69-49C2-BDF4-6D013A1DD5E8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F9BAE-3115-4F49-97B1-9E8A3B8A5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0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75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9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52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36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12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93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80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91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72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33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90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2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05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4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98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17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97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33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72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48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60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79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91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33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09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95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96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79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3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90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92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Office PowerPoint</Application>
  <PresentationFormat>Custom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Brantley</dc:creator>
  <cp:lastModifiedBy>Brantley</cp:lastModifiedBy>
  <cp:revision>1</cp:revision>
  <dcterms:created xsi:type="dcterms:W3CDTF">2018-01-07T00:40:50Z</dcterms:created>
  <dcterms:modified xsi:type="dcterms:W3CDTF">2018-01-07T00:46:47Z</dcterms:modified>
</cp:coreProperties>
</file>